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Relationship Type="http://schemas.openxmlformats.org/officeDocument/2006/relationships/custom-properties" Target="/docProps/custom.xml" Id="R3027b4126fef4969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3" r:id="rId2"/>
    <p:sldId id="257" r:id="rId3"/>
    <p:sldId id="258" r:id="rId4"/>
    <p:sldId id="261" r:id="rId5"/>
  </p:sldIdLst>
  <p:sldSz cx="12192000" cy="6858000"/>
  <p:notesSz cx="6858000" cy="9144000"/>
  <p:defaultTextStyle>
    <a:defPPr>
      <a:defRPr lang="en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43"/>
    <p:restoredTop sz="94679"/>
  </p:normalViewPr>
  <p:slideViewPr>
    <p:cSldViewPr snapToGrid="0">
      <p:cViewPr varScale="1">
        <p:scale>
          <a:sx n="105" d="100"/>
          <a:sy n="105" d="100"/>
        </p:scale>
        <p:origin x="11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57C02-4133-4C8D-87B9-92FBE2148C81}" type="datetimeFigureOut">
              <a:rPr lang="hr-HR" smtClean="0"/>
              <a:t>20.11.2025.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76410-2A55-46BB-8C11-DB8CAB9650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3958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B4631-9729-AEF1-D499-66EE16787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64D656-F06D-AA53-E25C-EB606EB54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155B6-ACD0-1A51-A57C-03980A161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8C63-5F58-A144-8CE5-4E5EF4F2A585}" type="datetimeFigureOut">
              <a:rPr lang="en-EE" smtClean="0"/>
              <a:t>11/20/2025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B8270-728C-2AD6-26F0-0AE44D68B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1E2D2-225E-2205-30E3-5F1DEF7F8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6B42-0BD0-F445-8818-15AA5F270C35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12944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59461-310D-8990-49FB-B87F40D13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3A0798-3CCB-BE0E-FFD0-1AE8A0E5A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B7708-BF6E-B0E3-E75C-367E02F14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8C63-5F58-A144-8CE5-4E5EF4F2A585}" type="datetimeFigureOut">
              <a:rPr lang="en-EE" smtClean="0"/>
              <a:t>11/20/2025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6BFA0-BD9F-2003-FBC4-4EF28436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2F537-D3AE-7C33-CB73-B8ED821DB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6B42-0BD0-F445-8818-15AA5F270C35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35225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B24E57-1B8B-C1B5-60D9-736269245F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645C2-E0CC-C54A-B22F-8B5E32811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EB49B-0CFB-A15B-C894-515EC37D9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8C63-5F58-A144-8CE5-4E5EF4F2A585}" type="datetimeFigureOut">
              <a:rPr lang="en-EE" smtClean="0"/>
              <a:t>11/20/2025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AF159-7E65-CCA6-1263-525BA9FBC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F8E19-1BF1-AEE3-ECEE-8AEB29D2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6B42-0BD0-F445-8818-15AA5F270C35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48020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C78E9-F2E6-C00D-2966-4818B44B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13A7D-BF05-11A5-6EAA-7B2C4CD7A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C0B3A-1E8E-F962-20BA-E464F1CC7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8C63-5F58-A144-8CE5-4E5EF4F2A585}" type="datetimeFigureOut">
              <a:rPr lang="en-EE" smtClean="0"/>
              <a:t>11/20/2025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6BE51-AADD-A299-0481-B22418DF3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88D07-73B6-4067-A8CE-DCA2A5F22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6B42-0BD0-F445-8818-15AA5F270C35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20612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8051F-7EA5-0DEA-4D7B-507423FFE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06A47-1EF0-D7B6-B8A4-C64C3F0B3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0CA55-78AC-340C-472A-FF65853EB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8C63-5F58-A144-8CE5-4E5EF4F2A585}" type="datetimeFigureOut">
              <a:rPr lang="en-EE" smtClean="0"/>
              <a:t>11/20/2025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D6E7D-0DFA-25B4-F47A-7A15AF5BF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7C54E-E8EE-CB26-5193-EA710F755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6B42-0BD0-F445-8818-15AA5F270C35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37001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7B21D-5A17-8E28-8559-462D30705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41F37-6199-1AAC-16E1-A59315B31F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873A8-E289-4F13-CC16-9D9172D5D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BACDF-8C93-8F8A-39C0-40FCF25AE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8C63-5F58-A144-8CE5-4E5EF4F2A585}" type="datetimeFigureOut">
              <a:rPr lang="en-EE" smtClean="0"/>
              <a:t>11/20/2025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65BC9-9C3E-EF3E-236C-F78EBFD7D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D1174B-C2C5-0225-C934-64E244A2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6B42-0BD0-F445-8818-15AA5F270C35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403095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EF884-D794-0F14-7E01-27EBF2CD9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09AA3-ABC7-09A2-AF7A-CA9B22A1D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9A510-901A-5BE7-946C-37600414A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5BDE69-5841-E88F-650A-17ECEA485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E11D9E-90A4-17EE-2B9B-B288AED72D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738641-3F34-74AE-8200-CEDFA948F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8C63-5F58-A144-8CE5-4E5EF4F2A585}" type="datetimeFigureOut">
              <a:rPr lang="en-EE" smtClean="0"/>
              <a:t>11/20/2025</a:t>
            </a:fld>
            <a:endParaRPr lang="en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01C632-888C-105A-3659-5E1159BD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4391CB-C8E2-F43B-4FF2-D1F35D6A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6B42-0BD0-F445-8818-15AA5F270C35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8928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A3D3C-1569-CD57-3F88-7A5EC5DC2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3AD7CE-980C-E094-BD72-22A3C058D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8C63-5F58-A144-8CE5-4E5EF4F2A585}" type="datetimeFigureOut">
              <a:rPr lang="en-EE" smtClean="0"/>
              <a:t>11/20/2025</a:t>
            </a:fld>
            <a:endParaRPr lang="en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F550A2-6F8F-96AD-BC05-CE57CE138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0D3175-CA6A-3774-FF32-FC198A4FF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6B42-0BD0-F445-8818-15AA5F270C35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40607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34CCD5-F13A-82BC-2C87-6CBAD3C5F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8C63-5F58-A144-8CE5-4E5EF4F2A585}" type="datetimeFigureOut">
              <a:rPr lang="en-EE" smtClean="0"/>
              <a:t>11/20/2025</a:t>
            </a:fld>
            <a:endParaRPr lang="en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EBCE1A-968B-3D66-EE34-1520C45D5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9FB1AE-5FF3-4A55-5BE4-6E62EBD61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6B42-0BD0-F445-8818-15AA5F270C35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08854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EB1D0-4058-39EC-77F8-BD135E89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2CE0D-58D4-6E84-D9F4-8DFB20E87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ECE37-61F6-9F49-B65E-094C13E7A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D6C68-7D10-D733-3AB9-9C5CC3A32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8C63-5F58-A144-8CE5-4E5EF4F2A585}" type="datetimeFigureOut">
              <a:rPr lang="en-EE" smtClean="0"/>
              <a:t>11/20/2025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EB7A6-038A-224A-98F8-EC027E03B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789BA4-BCD1-7EBB-D1BC-B85489F8A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6B42-0BD0-F445-8818-15AA5F270C35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80648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3DD1C-3296-6789-5132-EE727C46F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EDC2ED-0433-FB15-7CB4-6BDCB2077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F2B0F7-0187-3E5D-8B5F-97C8A82ED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14F3D-F888-C549-B3DE-5D0D824C9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8C63-5F58-A144-8CE5-4E5EF4F2A585}" type="datetimeFigureOut">
              <a:rPr lang="en-EE" smtClean="0"/>
              <a:t>11/20/2025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B2D7B-A299-DE94-08AB-8644598D2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B1CBD-4C83-54D9-3787-BFA70B601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6B42-0BD0-F445-8818-15AA5F270C35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51122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CEF43F-C5D4-6A5B-0B3B-4A23DD48B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8CECD-5BB4-1541-E370-B429F8271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38CF0-2EBC-D92A-40F9-58EEF8C07A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8C63-5F58-A144-8CE5-4E5EF4F2A585}" type="datetimeFigureOut">
              <a:rPr lang="en-EE" smtClean="0"/>
              <a:t>11/20/2025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8B120-1CE6-2E13-EE61-28725E43E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98EBB-28DB-96F7-B53D-BBA018815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C6B42-0BD0-F445-8818-15AA5F270C35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43142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t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42150A49-8066-0EE7-D53C-5507767096BD}"/>
              </a:ext>
            </a:extLst>
          </p:cNvPr>
          <p:cNvSpPr/>
          <p:nvPr/>
        </p:nvSpPr>
        <p:spPr>
          <a:xfrm>
            <a:off x="0" y="0"/>
            <a:ext cx="12192000" cy="14501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hr-HR"/>
          </a:p>
        </p:txBody>
      </p:sp>
      <p:pic>
        <p:nvPicPr>
          <p:cNvPr id="9" name="Content Placeholder 8" descr="A black and blue sign with white text&#10;&#10;AI-generated content may be incorrect.">
            <a:extLst>
              <a:ext uri="{FF2B5EF4-FFF2-40B4-BE49-F238E27FC236}">
                <a16:creationId xmlns:a16="http://schemas.microsoft.com/office/drawing/2014/main" id="{4A11BE9B-4656-ADF3-03BB-E224BD647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694" y="365125"/>
            <a:ext cx="2501774" cy="859016"/>
          </a:xfrm>
        </p:spPr>
      </p:pic>
      <p:pic>
        <p:nvPicPr>
          <p:cNvPr id="11" name="Picture 10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D2C250B7-EF5E-CF9A-9E1F-9ECD6BE45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931" y="365125"/>
            <a:ext cx="2270455" cy="957430"/>
          </a:xfrm>
          <a:prstGeom prst="rect">
            <a:avLst/>
          </a:prstGeom>
        </p:spPr>
      </p:pic>
      <p:pic>
        <p:nvPicPr>
          <p:cNvPr id="13" name="Picture 12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7203A4FE-C8F2-395A-7916-609A2A320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5849" y="-381525"/>
            <a:ext cx="2286000" cy="2286000"/>
          </a:xfrm>
          <a:prstGeom prst="rect">
            <a:avLst/>
          </a:prstGeom>
        </p:spPr>
      </p:pic>
      <p:pic>
        <p:nvPicPr>
          <p:cNvPr id="15" name="Picture 14" descr="A grey letter with a white background&#10;&#10;AI-generated content may be incorrect.">
            <a:extLst>
              <a:ext uri="{FF2B5EF4-FFF2-40B4-BE49-F238E27FC236}">
                <a16:creationId xmlns:a16="http://schemas.microsoft.com/office/drawing/2014/main" id="{B341A8DD-C444-3CD6-72C4-DBFEA2C980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7792" y="463940"/>
            <a:ext cx="1827514" cy="33069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ECB522E-21AE-5517-AB08-A01B49E1A9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14062" y="-670071"/>
            <a:ext cx="4389120" cy="259074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BDE2331-2F53-71C8-3284-865FD733D111}"/>
              </a:ext>
            </a:extLst>
          </p:cNvPr>
          <p:cNvSpPr txBox="1"/>
          <p:nvPr/>
        </p:nvSpPr>
        <p:spPr>
          <a:xfrm>
            <a:off x="387453" y="1936877"/>
            <a:ext cx="1141709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</a:t>
            </a:r>
            <a:r>
              <a:rPr lang="en-US" sz="2000" b="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nd</a:t>
            </a:r>
            <a:r>
              <a:rPr lang="en-US" sz="20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INFO DAY</a:t>
            </a:r>
            <a:r>
              <a:rPr lang="hr-HR" sz="20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2000" b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Deploying</a:t>
            </a:r>
            <a:r>
              <a:rPr lang="hr-HR" sz="20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hr-HR" sz="2000" b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Strategic</a:t>
            </a:r>
            <a:r>
              <a:rPr lang="hr-HR" sz="20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Cyber </a:t>
            </a:r>
            <a:r>
              <a:rPr lang="hr-HR" sz="2000" b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Capabilities</a:t>
            </a:r>
            <a:r>
              <a:rPr lang="hr-HR" sz="20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hr-HR" sz="2000" b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Across</a:t>
            </a:r>
            <a:r>
              <a:rPr lang="hr-HR" sz="20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Europe (DIGITAL-ECCC-2025-DEPLOY-CYBER-09</a:t>
            </a:r>
            <a:r>
              <a:rPr lang="hr-HR" sz="2000" b="0" dirty="0">
                <a:solidFill>
                  <a:srgbClr val="FFFFFF"/>
                </a:solidFill>
                <a:latin typeface="Arial"/>
              </a:rPr>
              <a:t>)</a:t>
            </a:r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hr-HR" sz="2400" u="sng" dirty="0">
              <a:solidFill>
                <a:schemeClr val="bg1"/>
              </a:solidFill>
            </a:endParaRPr>
          </a:p>
          <a:p>
            <a:pPr algn="ctr"/>
            <a:r>
              <a:rPr lang="en-US" sz="2000" b="0" u="sng" dirty="0">
                <a:solidFill>
                  <a:srgbClr val="FFFFFF"/>
                </a:solidFill>
                <a:latin typeface="Arial"/>
              </a:rPr>
              <a:t>Pitch </a:t>
            </a:r>
            <a:r>
              <a:rPr lang="hr-HR" sz="2000" b="0" u="sng" dirty="0" err="1">
                <a:solidFill>
                  <a:srgbClr val="FFFFFF"/>
                </a:solidFill>
                <a:latin typeface="Arial"/>
              </a:rPr>
              <a:t>presentation</a:t>
            </a:r>
            <a:endParaRPr lang="en-US" sz="2400" u="sng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8E1CB0AB-D9C5-44FF-0617-87B7E2156B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5911527"/>
            <a:ext cx="2743200" cy="611387"/>
          </a:xfrm>
        </p:spPr>
        <p:txBody>
          <a:bodyPr/>
          <a:lstStyle/>
          <a:p>
            <a:pPr algn="l"/>
            <a:r>
              <a:rPr lang="hr-HR" sz="2000" b="0" dirty="0" err="1">
                <a:solidFill>
                  <a:srgbClr val="FFFFFF"/>
                </a:solidFill>
                <a:latin typeface="Arial"/>
              </a:rPr>
              <a:t>December</a:t>
            </a:r>
            <a:r>
              <a:rPr lang="hr-HR" sz="2000" b="0" dirty="0">
                <a:solidFill>
                  <a:srgbClr val="FFFFFF"/>
                </a:solidFill>
                <a:latin typeface="Arial"/>
              </a:rPr>
              <a:t> 1, 2025</a:t>
            </a:r>
          </a:p>
          <a:p>
            <a:pPr algn="l"/>
            <a:r>
              <a:rPr lang="hr-HR" sz="2000" b="0" dirty="0">
                <a:solidFill>
                  <a:srgbClr val="FFFFFF"/>
                </a:solidFill>
                <a:latin typeface="Arial"/>
              </a:rPr>
              <a:t>Online</a:t>
            </a:r>
          </a:p>
          <a:p>
            <a:pPr algn="l"/>
            <a:endParaRPr lang="en-EE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22AF8C20-0543-5466-74A1-43AD31D11977}"/>
              </a:ext>
            </a:extLst>
          </p:cNvPr>
          <p:cNvSpPr/>
          <p:nvPr/>
        </p:nvSpPr>
        <p:spPr>
          <a:xfrm>
            <a:off x="0" y="-1"/>
            <a:ext cx="12192000" cy="13915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hr-HR"/>
          </a:p>
        </p:txBody>
      </p:sp>
      <p:sp>
        <p:nvSpPr>
          <p:cNvPr id="20" name="Rectangle 19"/>
          <p:cNvSpPr/>
          <p:nvPr/>
        </p:nvSpPr>
        <p:spPr>
          <a:xfrm>
            <a:off x="0" y="6583680"/>
            <a:ext cx="12192000" cy="13716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19698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60405-B838-5C6B-7226-4E4DB1B22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255898" cy="1325563"/>
          </a:xfrm>
        </p:spPr>
        <p:txBody>
          <a:bodyPr/>
          <a:lstStyle/>
          <a:p>
            <a:pPr algn="l"/>
            <a:r>
              <a:rPr lang="hr-HR" sz="2000" b="0" dirty="0" err="1">
                <a:solidFill>
                  <a:srgbClr val="FFFFFF"/>
                </a:solidFill>
                <a:latin typeface="Arial"/>
              </a:rPr>
              <a:t>About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0BD3A-616C-3C3B-F45A-51418413A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EE" sz="2000" b="0">
                <a:solidFill>
                  <a:srgbClr val="FFFFFF"/>
                </a:solidFill>
                <a:latin typeface="Arial"/>
              </a:rPr>
              <a:t>basic information about the organization</a:t>
            </a:r>
            <a:endParaRPr lang="en-EE" dirty="0"/>
          </a:p>
        </p:txBody>
      </p:sp>
      <p:sp>
        <p:nvSpPr>
          <p:cNvPr id="4" name="Rectangle 3"/>
          <p:cNvSpPr/>
          <p:nvPr/>
        </p:nvSpPr>
        <p:spPr>
          <a:xfrm>
            <a:off x="0" y="6583680"/>
            <a:ext cx="12192000" cy="13716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93449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FA9BF-6A62-0F4D-8548-BA5F39749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2000" b="0" dirty="0">
                <a:solidFill>
                  <a:srgbClr val="FFFFFF"/>
                </a:solidFill>
                <a:latin typeface="Arial"/>
              </a:rPr>
              <a:t>Project </a:t>
            </a:r>
            <a:r>
              <a:rPr lang="hr-HR" sz="2000" b="0" dirty="0" err="1">
                <a:solidFill>
                  <a:srgbClr val="FFFFFF"/>
                </a:solidFill>
                <a:latin typeface="Arial"/>
              </a:rPr>
              <a:t>and</a:t>
            </a:r>
            <a:r>
              <a:rPr lang="hr-HR" sz="2000" b="0" dirty="0">
                <a:solidFill>
                  <a:srgbClr val="FFFFFF"/>
                </a:solidFill>
                <a:latin typeface="Arial"/>
              </a:rPr>
              <a:t> partner </a:t>
            </a:r>
            <a:r>
              <a:rPr lang="hr-HR" sz="2000" b="0" dirty="0" err="1">
                <a:solidFill>
                  <a:srgbClr val="FFFFFF"/>
                </a:solidFill>
                <a:latin typeface="Arial"/>
              </a:rPr>
              <a:t>ideas</a:t>
            </a:r>
            <a:endParaRPr lang="en-E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0BB15-6985-C2FB-93AA-660095359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EE" sz="2000" b="0">
                <a:solidFill>
                  <a:srgbClr val="FFFFFF"/>
                </a:solidFill>
                <a:latin typeface="Arial"/>
              </a:rPr>
              <a:t>description of the activities </a:t>
            </a:r>
            <a:r>
              <a:rPr lang="hr-HR" sz="2000" b="0" dirty="0" err="1">
                <a:solidFill>
                  <a:srgbClr val="FFFFFF"/>
                </a:solidFill>
                <a:latin typeface="Arial"/>
              </a:rPr>
              <a:t>your</a:t>
            </a:r>
            <a:r>
              <a:rPr lang="hr-HR" sz="2000" b="0" dirty="0">
                <a:solidFill>
                  <a:srgbClr val="FFFFFF"/>
                </a:solidFill>
                <a:latin typeface="Arial"/>
              </a:rPr>
              <a:t> </a:t>
            </a:r>
            <a:r>
              <a:rPr lang="hr-HR" sz="2000" b="0" dirty="0" err="1">
                <a:solidFill>
                  <a:srgbClr val="FFFFFF"/>
                </a:solidFill>
                <a:latin typeface="Arial"/>
              </a:rPr>
              <a:t>organization</a:t>
            </a:r>
            <a:r>
              <a:rPr lang="en-EE" sz="2000" b="0">
                <a:solidFill>
                  <a:srgbClr val="FFFFFF"/>
                </a:solidFill>
                <a:latin typeface="Arial"/>
              </a:rPr>
              <a:t> want</a:t>
            </a:r>
            <a:r>
              <a:rPr lang="hr-HR" sz="2000" b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EE" sz="2000" b="0">
                <a:solidFill>
                  <a:srgbClr val="FFFFFF"/>
                </a:solidFill>
                <a:latin typeface="Arial"/>
              </a:rPr>
              <a:t> to </a:t>
            </a:r>
            <a:r>
              <a:rPr lang="hr-HR" sz="2000" b="0" dirty="0" err="1">
                <a:solidFill>
                  <a:srgbClr val="FFFFFF"/>
                </a:solidFill>
                <a:latin typeface="Arial"/>
              </a:rPr>
              <a:t>implement</a:t>
            </a:r>
            <a:endParaRPr lang="hr-HR" dirty="0"/>
          </a:p>
          <a:p>
            <a:pPr algn="l"/>
            <a:r>
              <a:rPr lang="hr-HR" sz="2000" b="0" dirty="0">
                <a:solidFill>
                  <a:srgbClr val="FFFFFF"/>
                </a:solidFill>
                <a:latin typeface="Arial"/>
              </a:rPr>
              <a:t>partner </a:t>
            </a:r>
            <a:r>
              <a:rPr lang="hr-HR" sz="2000" b="0" dirty="0" err="1">
                <a:solidFill>
                  <a:srgbClr val="FFFFFF"/>
                </a:solidFill>
                <a:latin typeface="Arial"/>
              </a:rPr>
              <a:t>needs</a:t>
            </a:r>
            <a:endParaRPr lang="en-EE" dirty="0"/>
          </a:p>
        </p:txBody>
      </p:sp>
      <p:sp>
        <p:nvSpPr>
          <p:cNvPr id="4" name="Rectangle 3"/>
          <p:cNvSpPr/>
          <p:nvPr/>
        </p:nvSpPr>
        <p:spPr>
          <a:xfrm>
            <a:off x="0" y="6583680"/>
            <a:ext cx="12192000" cy="13716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294246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AFDBC8-A4BB-60B3-BF54-D534D2676F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hr-HR" sz="2000" b="0" dirty="0" err="1">
                <a:solidFill>
                  <a:srgbClr val="FFFFFF"/>
                </a:solidFill>
                <a:latin typeface="Arial"/>
              </a:rPr>
              <a:t>Your</a:t>
            </a:r>
            <a:r>
              <a:rPr lang="hr-HR" sz="2000" b="0" dirty="0">
                <a:solidFill>
                  <a:srgbClr val="FFFFFF"/>
                </a:solidFill>
                <a:latin typeface="Arial"/>
              </a:rPr>
              <a:t> </a:t>
            </a:r>
            <a:r>
              <a:rPr lang="hr-HR" sz="2000" b="0" dirty="0" err="1">
                <a:solidFill>
                  <a:srgbClr val="FFFFFF"/>
                </a:solidFill>
                <a:latin typeface="Arial"/>
              </a:rPr>
              <a:t>contacts</a:t>
            </a:r>
            <a:r>
              <a:rPr lang="hr-HR" sz="2000" b="0" dirty="0">
                <a:solidFill>
                  <a:srgbClr val="FFFFFF"/>
                </a:solidFill>
                <a:latin typeface="Arial"/>
              </a:rPr>
              <a:t> </a:t>
            </a:r>
            <a:r>
              <a:rPr lang="hr-HR" sz="2000" b="0" dirty="0" err="1">
                <a:solidFill>
                  <a:srgbClr val="FFFFFF"/>
                </a:solidFill>
                <a:latin typeface="Arial"/>
              </a:rPr>
              <a:t>here</a:t>
            </a:r>
            <a:endParaRPr lang="en-EE" b="1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6294E06-B213-785B-3807-3A4C9799FA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EE" sz="2000" b="0" dirty="0">
                <a:solidFill>
                  <a:srgbClr val="FFFFFF"/>
                </a:solidFill>
                <a:latin typeface="Arial"/>
              </a:rPr>
              <a:t>Contact us here!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83680"/>
            <a:ext cx="12192000" cy="13716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81571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48</Words>
  <Application>Microsoft Office PowerPoint</Application>
  <PresentationFormat>Široki zaslon</PresentationFormat>
  <Paragraphs>15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Office Theme</vt:lpstr>
      <vt:lpstr>PowerPoint prezentacija</vt:lpstr>
      <vt:lpstr>About</vt:lpstr>
      <vt:lpstr>Project and partner ideas</vt:lpstr>
      <vt:lpstr>Your contacts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Your NCC Brand Here!</dc:title>
  <dc:creator>Lauri</dc:creator>
  <lastModifiedBy>Antonija Matić</lastModifiedBy>
  <revision>10</revision>
  <dcterms:created xsi:type="dcterms:W3CDTF">2025-06-09T14:30:20.0000000Z</dcterms:created>
  <dcterms:modified xsi:type="dcterms:W3CDTF">2025-11-20T07:41:28.0000000Z</dcterms:modified>
  <keywords>This Email is Classified as: Traffic Light Protocol - CLEAR</keywords>
</coreProperties>
</file>

<file path=docProps/custom.xml><?xml version="1.0" encoding="utf-8"?>
<op:Properties xmlns:op="http://schemas.openxmlformats.org/officeDocument/2006/custom-properties">
  <op:property fmtid="{D5CDD505-2E9C-101B-9397-08002B2CF9AE}" pid="2" name="bjDocumentLabelXML">
    <vt:lpwstr xmlns:vt="http://schemas.openxmlformats.org/officeDocument/2006/docPropsVTypes">&lt;?xml version="1.0" encoding="us-ascii"?&gt;&lt;sisl xmlns:xsd="http://www.w3.org/2001/XMLSchema" xmlns:xsi="http://www.w3.org/2001/XMLSchema-instance" sislVersion="0" policy="9db98cb6-af11-4c7b-a7d8-67834ae08d5b" origin="userSelected" xmlns="http://www.boldonj</vt:lpwstr>
  </op:property>
  <op:property fmtid="{D5CDD505-2E9C-101B-9397-08002B2CF9AE}" pid="3" name="bjDocumentLabelXML-0">
    <vt:lpwstr xmlns:vt="http://schemas.openxmlformats.org/officeDocument/2006/docPropsVTypes">ames.com/2008/01/sie/internal/label"&gt;&lt;element uid="001b23ed-7eb2-47cd-8587-22599a8ecba0" value="" /&gt;&lt;element uid="23d19841-c9ce-4f9d-b9d1-670c95f21980" value="" /&gt;&lt;/sisl&gt;</vt:lpwstr>
  </op:property>
  <op:property fmtid="{D5CDD505-2E9C-101B-9397-08002B2CF9AE}" pid="4" name="bjDocumentSecurityLabel">
    <vt:lpwstr xmlns:vt="http://schemas.openxmlformats.org/officeDocument/2006/docPropsVTypes">This Email is Classified as: Traffic Light Protocol - CLEAR</vt:lpwstr>
  </op:property>
  <op:property fmtid="{D5CDD505-2E9C-101B-9397-08002B2CF9AE}" pid="5" name="bjLabelRefreshRequired">
    <vt:lpwstr xmlns:vt="http://schemas.openxmlformats.org/officeDocument/2006/docPropsVTypes">FileClassifier</vt:lpwstr>
  </op:property>
</op:Properties>
</file>